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2" r:id="rId4"/>
    <p:sldId id="263" r:id="rId5"/>
    <p:sldId id="264" r:id="rId6"/>
    <p:sldId id="265" r:id="rId7"/>
    <p:sldId id="266" r:id="rId8"/>
    <p:sldId id="268" r:id="rId9"/>
    <p:sldId id="267" r:id="rId10"/>
  </p:sldIdLst>
  <p:sldSz cx="9144000" cy="6858000" type="screen4x3"/>
  <p:notesSz cx="6858000" cy="9144000"/>
  <p:defaultTextStyle>
    <a:defPPr>
      <a:defRPr lang="tn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14419-8B4E-4330-9B34-128091D36D56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33B41-01A5-4F42-82DA-078E1F759EF2}" type="slidenum">
              <a:rPr lang="tn-ZA" smtClean="0"/>
              <a:pPr/>
              <a:t>‹#›</a:t>
            </a:fld>
            <a:endParaRPr lang="t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BEB29-311E-448B-8FB8-69833370350A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F1840-3FAD-4ABB-B589-276542FC8C50}" type="slidenum">
              <a:rPr lang="tn-ZA" smtClean="0"/>
              <a:pPr/>
              <a:t>‹#›</a:t>
            </a:fld>
            <a:endParaRPr lang="t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1</a:t>
            </a:fld>
            <a:endParaRPr lang="tn-Z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2</a:t>
            </a:fld>
            <a:endParaRPr lang="tn-Z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3</a:t>
            </a:fld>
            <a:endParaRPr lang="tn-Z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4</a:t>
            </a:fld>
            <a:endParaRPr lang="tn-Z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5</a:t>
            </a:fld>
            <a:endParaRPr lang="tn-Z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6</a:t>
            </a:fld>
            <a:endParaRPr lang="tn-Z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7</a:t>
            </a:fld>
            <a:endParaRPr lang="tn-Z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8</a:t>
            </a:fld>
            <a:endParaRPr lang="tn-Z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F1840-3FAD-4ABB-B589-276542FC8C50}" type="slidenum">
              <a:rPr lang="tn-ZA" smtClean="0"/>
              <a:pPr/>
              <a:t>9</a:t>
            </a:fld>
            <a:endParaRPr lang="tn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4966D-D251-4956-8DE6-07C1B11D9810}" type="datetimeFigureOut">
              <a:rPr lang="tn-ZA" smtClean="0"/>
              <a:pPr/>
              <a:t>2012/05/14</a:t>
            </a:fld>
            <a:endParaRPr lang="t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F147E-513B-4A0A-871F-166103F8D341}" type="slidenum">
              <a:rPr lang="tn-ZA" smtClean="0"/>
              <a:pPr/>
              <a:t>‹#›</a:t>
            </a:fld>
            <a:endParaRPr lang="t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n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160239"/>
          </a:xfrm>
        </p:spPr>
        <p:txBody>
          <a:bodyPr/>
          <a:lstStyle/>
          <a:p>
            <a:pPr algn="l"/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Aanbidding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Besit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b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siel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tn-Z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6800800" cy="1752600"/>
          </a:xfrm>
        </p:spPr>
        <p:txBody>
          <a:bodyPr>
            <a:normAutofit/>
          </a:bodyPr>
          <a:lstStyle/>
          <a:p>
            <a:pPr algn="l"/>
            <a:r>
              <a:rPr lang="en-ZA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Skriflesing</a:t>
            </a:r>
            <a:r>
              <a:rPr lang="en-Z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Rom 8:1-17</a:t>
            </a:r>
            <a:endParaRPr lang="tn-Z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Kraggakamma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jaartema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is: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glans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se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liefde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versprei</a:t>
            </a:r>
            <a:endParaRPr lang="t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kwartaal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aanbidding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aanbidding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Paar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weke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gepreek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“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Dissipels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aanbid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God” 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dissipels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dadelik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Jesus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gevolg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toe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geroep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het.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Aanbidding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toe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vraag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is:  Hoe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8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verduidelik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word.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t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nature van die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Here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aanneem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gee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“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tweede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”, want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skepsel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steeds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onvolmaakte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vernuwe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 hoe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beeld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vertoon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Rom 7:24,25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Paulus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ellendige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verlos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?”  Dan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Rom 8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verduidelik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hoe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Gees. In 8:2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“Die 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”.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8:6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waarmee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besig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lei tot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waamee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besig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vrede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endParaRPr lang="t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8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Here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1:12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Kinders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steeds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verhouding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die Here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geestelik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groei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vrede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Paulus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ontdek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ophou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self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(8:4)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vertrou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vrede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gee.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n-Z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endParaRPr lang="t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belange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dissipels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Bofbal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kolwer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eers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raak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voordat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hardloop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kinders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vryspreek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want God het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klaar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res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gedoen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</a:t>
            </a:r>
            <a:endParaRPr lang="t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God 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klaar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gedoen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t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6:14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leef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Tweedens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God het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aangeneem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deel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liggaam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gemaak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seën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skep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verhouding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vryspraak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17:23, 2Pet 1:3,4)</a:t>
            </a:r>
          </a:p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Derdens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Kinders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God: Rom 8:14,16,19,21</a:t>
            </a:r>
            <a:b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Gal 3:26,27   </a:t>
            </a:r>
            <a:endParaRPr lang="t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beteken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t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die Here 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roep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“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My”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As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gehoorsaam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herskep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diensbaar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in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Koninkryk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verantwoordelikheid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verhouding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oefen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gevestig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 Jesus;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</a:t>
            </a:r>
            <a:endParaRPr lang="en-ZA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vliegtuig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Alaska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vlieg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vlieënier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beer met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kop.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iewers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ashoop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gevind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en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kop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daarin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gesteek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en toe sit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vas.  Die beer het al in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rondte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‘v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voetpad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uitgetrap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want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loop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dikwels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so.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verblind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beer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verblind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het. </a:t>
            </a:r>
            <a:endParaRPr lang="t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Verloop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bespreking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tydens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Aandbyeenkoms</a:t>
            </a:r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eers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vraag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bespreek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“2 nature” van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As kind van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steeds my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</a:p>
          <a:p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hand van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onderstaande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skyfie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gepraat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verskil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optrede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teenoor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veral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binne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volgende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kontekste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verhouding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buurman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in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gesprekke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toekoms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land.   </a:t>
            </a:r>
            <a:endParaRPr lang="t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bus\Pictures\bible_with_cand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 van God </a:t>
            </a:r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beheer</a:t>
            </a:r>
            <a:r>
              <a:rPr lang="en-Z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van… </a:t>
            </a:r>
            <a:endParaRPr lang="tn-Z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ZA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Sondige</a:t>
            </a:r>
            <a:r>
              <a:rPr lang="en-Z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natuur</a:t>
            </a:r>
            <a:endParaRPr lang="tn-ZA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Z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endParaRPr lang="en-Z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Buurman</a:t>
            </a:r>
            <a:r>
              <a:rPr lang="en-Z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Z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Toekoms</a:t>
            </a:r>
            <a:r>
              <a:rPr lang="en-Z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land </a:t>
            </a:r>
            <a:endParaRPr lang="tn-Z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ZA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</a:t>
            </a:r>
            <a:endParaRPr lang="tn-ZA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Z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endParaRPr lang="en-Z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Buurman</a:t>
            </a:r>
            <a:r>
              <a:rPr lang="en-Z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Z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Toekoms</a:t>
            </a:r>
            <a:r>
              <a:rPr lang="en-Z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land </a:t>
            </a:r>
            <a:endParaRPr lang="tn-Z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668</Words>
  <Application>Microsoft Office PowerPoint</Application>
  <PresentationFormat>On-screen Show (4:3)</PresentationFormat>
  <Paragraphs>46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Aanbidding vra: Besit die  Heilige Gees jou siel? </vt:lpstr>
      <vt:lpstr>Kraggakamma se jaartema is: Ons wil ‘n Lig wees wat die glans van God se liefde versprei</vt:lpstr>
      <vt:lpstr>2 nature van die mens </vt:lpstr>
      <vt:lpstr>Laat die Gees jou lewe beheer</vt:lpstr>
      <vt:lpstr>Laat die Gees jou lewe beheer</vt:lpstr>
      <vt:lpstr>Wat het God het klaar gedoen? </vt:lpstr>
      <vt:lpstr>Om deur die Gees beheer te word, beteken:</vt:lpstr>
      <vt:lpstr>Verloop van die bespreking tydens die Aandbyeenkoms </vt:lpstr>
      <vt:lpstr>Kind van God onder beheer van…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Kobus Prinsloo</dc:creator>
  <cp:lastModifiedBy>Kobus Prinsloo</cp:lastModifiedBy>
  <cp:revision>35</cp:revision>
  <dcterms:created xsi:type="dcterms:W3CDTF">2012-05-12T16:36:49Z</dcterms:created>
  <dcterms:modified xsi:type="dcterms:W3CDTF">2012-05-14T08:47:04Z</dcterms:modified>
</cp:coreProperties>
</file>